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Sarabun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arabun-regular.fntdata"/><Relationship Id="rId11" Type="http://schemas.openxmlformats.org/officeDocument/2006/relationships/slide" Target="slides/slide7.xml"/><Relationship Id="rId22" Type="http://schemas.openxmlformats.org/officeDocument/2006/relationships/font" Target="fonts/Sarabun-italic.fntdata"/><Relationship Id="rId10" Type="http://schemas.openxmlformats.org/officeDocument/2006/relationships/slide" Target="slides/slide6.xml"/><Relationship Id="rId21" Type="http://schemas.openxmlformats.org/officeDocument/2006/relationships/font" Target="fonts/Sarabun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Sarabun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352425" y="333375"/>
            <a:ext cx="11401425" cy="6257925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Server: Anything else?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David: A large banana split, please.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I love ice cream.</a:t>
            </a:r>
            <a:endParaRPr b="1" i="0" sz="72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6109" y="495186"/>
            <a:ext cx="3979782" cy="293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5365" y="-777875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3365" y="-1265238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6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6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416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>
            <a:off x="352425" y="333375"/>
            <a:ext cx="11401425" cy="6257925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Server: Anything else?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David: A large banana split, please.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I love ice cream.</a:t>
            </a:r>
            <a:endParaRPr b="1" i="0" sz="72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6109" y="495186"/>
            <a:ext cx="3979782" cy="293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5365" y="-777875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3365" y="-1265238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/>
          <p:nvPr/>
        </p:nvSpPr>
        <p:spPr>
          <a:xfrm>
            <a:off x="5068371" y="4328160"/>
            <a:ext cx="2551629" cy="19812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5068371" y="5425440"/>
            <a:ext cx="3770829" cy="19812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floor, indoor, food, dessert&#10;&#10;Description automatically generated" id="170" name="Google Shape;17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3500" y="252412"/>
            <a:ext cx="9525000" cy="63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6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416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352425" y="333375"/>
            <a:ext cx="11401425" cy="6257925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Server: What flavors?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David: Chocolate, vanilla, and strawberry.</a:t>
            </a:r>
            <a:endParaRPr b="1" i="0" sz="80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902" y="495186"/>
            <a:ext cx="3566469" cy="26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10565" y="-487363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75443" y="-1387475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76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32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352425" y="333375"/>
            <a:ext cx="11401425" cy="6257925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Server: What flavors?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David: Chocolate, vanilla, and strawberry.</a:t>
            </a:r>
            <a:endParaRPr b="1" i="0" sz="80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902" y="495186"/>
            <a:ext cx="3566469" cy="26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10565" y="-487363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75443" y="-1387475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/>
          <p:nvPr/>
        </p:nvSpPr>
        <p:spPr>
          <a:xfrm>
            <a:off x="6949440" y="4236720"/>
            <a:ext cx="2209800" cy="13716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76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32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1576863" y="1574959"/>
            <a:ext cx="9038273" cy="3708082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Music Ball</a:t>
            </a: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0565" y="-487363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75443" y="-1387475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7"/>
          <p:cNvGrpSpPr/>
          <p:nvPr/>
        </p:nvGrpSpPr>
        <p:grpSpPr>
          <a:xfrm>
            <a:off x="7134228" y="-33061231"/>
            <a:ext cx="4821962" cy="36980089"/>
            <a:chOff x="6295888" y="2904892"/>
            <a:chExt cx="4217046" cy="36980089"/>
          </a:xfrm>
        </p:grpSpPr>
        <p:grpSp>
          <p:nvGrpSpPr>
            <p:cNvPr id="200" name="Google Shape;200;p27"/>
            <p:cNvGrpSpPr/>
            <p:nvPr/>
          </p:nvGrpSpPr>
          <p:grpSpPr>
            <a:xfrm>
              <a:off x="6295888" y="2904892"/>
              <a:ext cx="4217046" cy="18490045"/>
              <a:chOff x="6295888" y="2904892"/>
              <a:chExt cx="4217046" cy="18490045"/>
            </a:xfrm>
          </p:grpSpPr>
          <p:grpSp>
            <p:nvGrpSpPr>
              <p:cNvPr id="201" name="Google Shape;201;p27"/>
              <p:cNvGrpSpPr/>
              <p:nvPr/>
            </p:nvGrpSpPr>
            <p:grpSpPr>
              <a:xfrm>
                <a:off x="6295889" y="2904892"/>
                <a:ext cx="4217045" cy="9246604"/>
                <a:chOff x="6295889" y="2904892"/>
                <a:chExt cx="4217045" cy="9246604"/>
              </a:xfrm>
            </p:grpSpPr>
            <p:grpSp>
              <p:nvGrpSpPr>
                <p:cNvPr id="202" name="Google Shape;202;p27"/>
                <p:cNvGrpSpPr/>
                <p:nvPr/>
              </p:nvGrpSpPr>
              <p:grpSpPr>
                <a:xfrm>
                  <a:off x="6387353" y="2904892"/>
                  <a:ext cx="4034118" cy="3082202"/>
                  <a:chOff x="6387353" y="2904892"/>
                  <a:chExt cx="4034118" cy="3082202"/>
                </a:xfrm>
              </p:grpSpPr>
              <p:grpSp>
                <p:nvGrpSpPr>
                  <p:cNvPr id="203" name="Google Shape;203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04" name="Google Shape;20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5" name="Google Shape;205;p27"/>
                    <p:cNvSpPr/>
                    <p:nvPr/>
                  </p:nvSpPr>
                  <p:spPr>
                    <a:xfrm>
                      <a:off x="6637538" y="3074170"/>
                      <a:ext cx="3533763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 b="0" i="0" sz="3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06" name="Google Shape;206;p27"/>
                  <p:cNvGrpSpPr/>
                  <p:nvPr/>
                </p:nvGrpSpPr>
                <p:grpSpPr>
                  <a:xfrm>
                    <a:off x="6387353" y="3890664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07" name="Google Shape;20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8" name="Google Shape;208;p27"/>
                    <p:cNvSpPr/>
                    <p:nvPr/>
                  </p:nvSpPr>
                  <p:spPr>
                    <a:xfrm>
                      <a:off x="6545844" y="3105584"/>
                      <a:ext cx="3717144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209" name="Google Shape;209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10" name="Google Shape;210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1" name="Google Shape;211;p27"/>
                    <p:cNvSpPr/>
                    <p:nvPr/>
                  </p:nvSpPr>
                  <p:spPr>
                    <a:xfrm>
                      <a:off x="7526222" y="3103809"/>
                      <a:ext cx="1748940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212" name="Google Shape;212;p27"/>
                <p:cNvGrpSpPr/>
                <p:nvPr/>
              </p:nvGrpSpPr>
              <p:grpSpPr>
                <a:xfrm>
                  <a:off x="6295889" y="5987093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213" name="Google Shape;213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14" name="Google Shape;21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5" name="Google Shape;215;p27"/>
                    <p:cNvSpPr/>
                    <p:nvPr/>
                  </p:nvSpPr>
                  <p:spPr>
                    <a:xfrm>
                      <a:off x="6399912" y="307401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216" name="Google Shape;216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217" name="Google Shape;21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8" name="Google Shape;218;p27"/>
                    <p:cNvSpPr/>
                    <p:nvPr/>
                  </p:nvSpPr>
                  <p:spPr>
                    <a:xfrm>
                      <a:off x="6295889" y="309352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219" name="Google Shape;219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20" name="Google Shape;220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" name="Google Shape;221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222" name="Google Shape;222;p27"/>
                <p:cNvGrpSpPr/>
                <p:nvPr/>
              </p:nvGrpSpPr>
              <p:grpSpPr>
                <a:xfrm>
                  <a:off x="6295889" y="9069294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223" name="Google Shape;223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24" name="Google Shape;22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5" name="Google Shape;225;p27"/>
                    <p:cNvSpPr/>
                    <p:nvPr/>
                  </p:nvSpPr>
                  <p:spPr>
                    <a:xfrm>
                      <a:off x="6399912" y="308925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226" name="Google Shape;226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227" name="Google Shape;22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8" name="Google Shape;228;p27"/>
                    <p:cNvSpPr/>
                    <p:nvPr/>
                  </p:nvSpPr>
                  <p:spPr>
                    <a:xfrm>
                      <a:off x="6295889" y="309352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229" name="Google Shape;229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30" name="Google Shape;230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1" name="Google Shape;231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</p:grpSp>
          <p:grpSp>
            <p:nvGrpSpPr>
              <p:cNvPr id="232" name="Google Shape;232;p27"/>
              <p:cNvGrpSpPr/>
              <p:nvPr/>
            </p:nvGrpSpPr>
            <p:grpSpPr>
              <a:xfrm>
                <a:off x="6295888" y="12148333"/>
                <a:ext cx="4217045" cy="9246604"/>
                <a:chOff x="6295889" y="2904892"/>
                <a:chExt cx="4217045" cy="9246604"/>
              </a:xfrm>
            </p:grpSpPr>
            <p:grpSp>
              <p:nvGrpSpPr>
                <p:cNvPr id="233" name="Google Shape;233;p27"/>
                <p:cNvGrpSpPr/>
                <p:nvPr/>
              </p:nvGrpSpPr>
              <p:grpSpPr>
                <a:xfrm>
                  <a:off x="6295889" y="2904892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234" name="Google Shape;234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35" name="Google Shape;235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6" name="Google Shape;236;p27"/>
                    <p:cNvSpPr/>
                    <p:nvPr/>
                  </p:nvSpPr>
                  <p:spPr>
                    <a:xfrm>
                      <a:off x="6399912" y="307401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237" name="Google Shape;237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238" name="Google Shape;23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9" name="Google Shape;239;p27"/>
                    <p:cNvSpPr/>
                    <p:nvPr/>
                  </p:nvSpPr>
                  <p:spPr>
                    <a:xfrm>
                      <a:off x="6295889" y="309352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240" name="Google Shape;240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41" name="Google Shape;24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2" name="Google Shape;242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243" name="Google Shape;243;p27"/>
                <p:cNvGrpSpPr/>
                <p:nvPr/>
              </p:nvGrpSpPr>
              <p:grpSpPr>
                <a:xfrm>
                  <a:off x="6295889" y="5987093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244" name="Google Shape;244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45" name="Google Shape;245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6" name="Google Shape;246;p27"/>
                    <p:cNvSpPr/>
                    <p:nvPr/>
                  </p:nvSpPr>
                  <p:spPr>
                    <a:xfrm>
                      <a:off x="6399912" y="305877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247" name="Google Shape;247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248" name="Google Shape;24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9" name="Google Shape;249;p27"/>
                    <p:cNvSpPr/>
                    <p:nvPr/>
                  </p:nvSpPr>
                  <p:spPr>
                    <a:xfrm>
                      <a:off x="6295889" y="313924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250" name="Google Shape;250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51" name="Google Shape;25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52" name="Google Shape;252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253" name="Google Shape;253;p27"/>
                <p:cNvGrpSpPr/>
                <p:nvPr/>
              </p:nvGrpSpPr>
              <p:grpSpPr>
                <a:xfrm>
                  <a:off x="6295889" y="9069294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254" name="Google Shape;254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55" name="Google Shape;255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56" name="Google Shape;256;p27"/>
                    <p:cNvSpPr/>
                    <p:nvPr/>
                  </p:nvSpPr>
                  <p:spPr>
                    <a:xfrm>
                      <a:off x="6399912" y="307401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257" name="Google Shape;257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258" name="Google Shape;25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59" name="Google Shape;259;p27"/>
                    <p:cNvSpPr/>
                    <p:nvPr/>
                  </p:nvSpPr>
                  <p:spPr>
                    <a:xfrm>
                      <a:off x="6295889" y="307828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260" name="Google Shape;260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61" name="Google Shape;26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2" name="Google Shape;262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</p:grpSp>
        </p:grpSp>
        <p:grpSp>
          <p:nvGrpSpPr>
            <p:cNvPr id="263" name="Google Shape;263;p27"/>
            <p:cNvGrpSpPr/>
            <p:nvPr/>
          </p:nvGrpSpPr>
          <p:grpSpPr>
            <a:xfrm>
              <a:off x="6295888" y="21394936"/>
              <a:ext cx="4217046" cy="18490045"/>
              <a:chOff x="6295888" y="2904892"/>
              <a:chExt cx="4217046" cy="18490045"/>
            </a:xfrm>
          </p:grpSpPr>
          <p:grpSp>
            <p:nvGrpSpPr>
              <p:cNvPr id="264" name="Google Shape;264;p27"/>
              <p:cNvGrpSpPr/>
              <p:nvPr/>
            </p:nvGrpSpPr>
            <p:grpSpPr>
              <a:xfrm>
                <a:off x="6295889" y="2904892"/>
                <a:ext cx="4217045" cy="9246604"/>
                <a:chOff x="6295889" y="2904892"/>
                <a:chExt cx="4217045" cy="9246604"/>
              </a:xfrm>
            </p:grpSpPr>
            <p:grpSp>
              <p:nvGrpSpPr>
                <p:cNvPr id="265" name="Google Shape;265;p27"/>
                <p:cNvGrpSpPr/>
                <p:nvPr/>
              </p:nvGrpSpPr>
              <p:grpSpPr>
                <a:xfrm>
                  <a:off x="6295889" y="2904892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266" name="Google Shape;266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67" name="Google Shape;26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8" name="Google Shape;268;p27"/>
                    <p:cNvSpPr/>
                    <p:nvPr/>
                  </p:nvSpPr>
                  <p:spPr>
                    <a:xfrm>
                      <a:off x="6399912" y="304353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269" name="Google Shape;269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270" name="Google Shape;270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1" name="Google Shape;271;p27"/>
                    <p:cNvSpPr/>
                    <p:nvPr/>
                  </p:nvSpPr>
                  <p:spPr>
                    <a:xfrm>
                      <a:off x="6295889" y="307828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272" name="Google Shape;272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73" name="Google Shape;273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4" name="Google Shape;274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275" name="Google Shape;275;p27"/>
                <p:cNvGrpSpPr/>
                <p:nvPr/>
              </p:nvGrpSpPr>
              <p:grpSpPr>
                <a:xfrm>
                  <a:off x="6295889" y="5987093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276" name="Google Shape;276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77" name="Google Shape;27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8" name="Google Shape;278;p27"/>
                    <p:cNvSpPr/>
                    <p:nvPr/>
                  </p:nvSpPr>
                  <p:spPr>
                    <a:xfrm>
                      <a:off x="6399912" y="308925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279" name="Google Shape;279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280" name="Google Shape;280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81" name="Google Shape;281;p27"/>
                    <p:cNvSpPr/>
                    <p:nvPr/>
                  </p:nvSpPr>
                  <p:spPr>
                    <a:xfrm>
                      <a:off x="6295889" y="313924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282" name="Google Shape;282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83" name="Google Shape;283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84" name="Google Shape;284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285" name="Google Shape;285;p27"/>
                <p:cNvGrpSpPr/>
                <p:nvPr/>
              </p:nvGrpSpPr>
              <p:grpSpPr>
                <a:xfrm>
                  <a:off x="6295889" y="9069294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286" name="Google Shape;286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87" name="Google Shape;28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88" name="Google Shape;288;p27"/>
                    <p:cNvSpPr/>
                    <p:nvPr/>
                  </p:nvSpPr>
                  <p:spPr>
                    <a:xfrm>
                      <a:off x="6399912" y="308925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289" name="Google Shape;289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290" name="Google Shape;290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1" name="Google Shape;291;p27"/>
                    <p:cNvSpPr/>
                    <p:nvPr/>
                  </p:nvSpPr>
                  <p:spPr>
                    <a:xfrm>
                      <a:off x="6295889" y="307828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292" name="Google Shape;292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93" name="Google Shape;293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4" name="Google Shape;294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</p:grpSp>
          <p:grpSp>
            <p:nvGrpSpPr>
              <p:cNvPr id="295" name="Google Shape;295;p27"/>
              <p:cNvGrpSpPr/>
              <p:nvPr/>
            </p:nvGrpSpPr>
            <p:grpSpPr>
              <a:xfrm>
                <a:off x="6295888" y="12148333"/>
                <a:ext cx="4217045" cy="9246604"/>
                <a:chOff x="6295889" y="2904892"/>
                <a:chExt cx="4217045" cy="9246604"/>
              </a:xfrm>
            </p:grpSpPr>
            <p:grpSp>
              <p:nvGrpSpPr>
                <p:cNvPr id="296" name="Google Shape;296;p27"/>
                <p:cNvGrpSpPr/>
                <p:nvPr/>
              </p:nvGrpSpPr>
              <p:grpSpPr>
                <a:xfrm>
                  <a:off x="6295889" y="2904892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297" name="Google Shape;297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298" name="Google Shape;29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9" name="Google Shape;299;p27"/>
                    <p:cNvSpPr/>
                    <p:nvPr/>
                  </p:nvSpPr>
                  <p:spPr>
                    <a:xfrm>
                      <a:off x="6399912" y="307401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300" name="Google Shape;300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301" name="Google Shape;30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2" name="Google Shape;302;p27"/>
                    <p:cNvSpPr/>
                    <p:nvPr/>
                  </p:nvSpPr>
                  <p:spPr>
                    <a:xfrm>
                      <a:off x="6295889" y="307828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303" name="Google Shape;303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04" name="Google Shape;30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5" name="Google Shape;305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306" name="Google Shape;306;p27"/>
                <p:cNvGrpSpPr/>
                <p:nvPr/>
              </p:nvGrpSpPr>
              <p:grpSpPr>
                <a:xfrm>
                  <a:off x="6295889" y="5987093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307" name="Google Shape;307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08" name="Google Shape;30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9" name="Google Shape;309;p27"/>
                    <p:cNvSpPr/>
                    <p:nvPr/>
                  </p:nvSpPr>
                  <p:spPr>
                    <a:xfrm>
                      <a:off x="6399912" y="307401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310" name="Google Shape;310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311" name="Google Shape;31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2" name="Google Shape;312;p27"/>
                    <p:cNvSpPr/>
                    <p:nvPr/>
                  </p:nvSpPr>
                  <p:spPr>
                    <a:xfrm>
                      <a:off x="6295889" y="307828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313" name="Google Shape;313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14" name="Google Shape;31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" name="Google Shape;315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316" name="Google Shape;316;p27"/>
                <p:cNvGrpSpPr/>
                <p:nvPr/>
              </p:nvGrpSpPr>
              <p:grpSpPr>
                <a:xfrm>
                  <a:off x="6295889" y="9069294"/>
                  <a:ext cx="4217045" cy="3082202"/>
                  <a:chOff x="6295889" y="2904892"/>
                  <a:chExt cx="4217045" cy="3082202"/>
                </a:xfrm>
              </p:grpSpPr>
              <p:grpSp>
                <p:nvGrpSpPr>
                  <p:cNvPr id="317" name="Google Shape;317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18" name="Google Shape;31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" name="Google Shape;319;p27"/>
                    <p:cNvSpPr/>
                    <p:nvPr/>
                  </p:nvSpPr>
                  <p:spPr>
                    <a:xfrm>
                      <a:off x="6399912" y="3104494"/>
                      <a:ext cx="4009002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left</a:t>
                      </a:r>
                      <a:endParaRPr/>
                    </a:p>
                  </p:txBody>
                </p:sp>
              </p:grpSp>
              <p:grpSp>
                <p:nvGrpSpPr>
                  <p:cNvPr id="320" name="Google Shape;320;p27"/>
                  <p:cNvGrpSpPr/>
                  <p:nvPr/>
                </p:nvGrpSpPr>
                <p:grpSpPr>
                  <a:xfrm>
                    <a:off x="6295889" y="3890664"/>
                    <a:ext cx="4217045" cy="1048215"/>
                    <a:chOff x="6295889" y="2904892"/>
                    <a:chExt cx="4217045" cy="1048215"/>
                  </a:xfrm>
                </p:grpSpPr>
                <p:sp>
                  <p:nvSpPr>
                    <p:cNvPr id="321" name="Google Shape;32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" name="Google Shape;322;p27"/>
                    <p:cNvSpPr/>
                    <p:nvPr/>
                  </p:nvSpPr>
                  <p:spPr>
                    <a:xfrm>
                      <a:off x="6295889" y="3139243"/>
                      <a:ext cx="4217045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 on the right</a:t>
                      </a:r>
                      <a:endParaRPr/>
                    </a:p>
                  </p:txBody>
                </p:sp>
              </p:grpSp>
              <p:grpSp>
                <p:nvGrpSpPr>
                  <p:cNvPr id="323" name="Google Shape;323;p27"/>
                  <p:cNvGrpSpPr/>
                  <p:nvPr/>
                </p:nvGrpSpPr>
                <p:grpSpPr>
                  <a:xfrm>
                    <a:off x="6387353" y="4938879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24" name="Google Shape;32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" name="Google Shape;325;p27"/>
                    <p:cNvSpPr/>
                    <p:nvPr/>
                  </p:nvSpPr>
                  <p:spPr>
                    <a:xfrm>
                      <a:off x="6786756" y="2967334"/>
                      <a:ext cx="3235319" cy="92333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yourself</a:t>
                      </a: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326" name="Google Shape;326;p27"/>
          <p:cNvGrpSpPr/>
          <p:nvPr/>
        </p:nvGrpSpPr>
        <p:grpSpPr>
          <a:xfrm>
            <a:off x="2970593" y="2912149"/>
            <a:ext cx="4283830" cy="36980089"/>
            <a:chOff x="6344903" y="2904892"/>
            <a:chExt cx="4115301" cy="36980089"/>
          </a:xfrm>
        </p:grpSpPr>
        <p:grpSp>
          <p:nvGrpSpPr>
            <p:cNvPr id="327" name="Google Shape;327;p27"/>
            <p:cNvGrpSpPr/>
            <p:nvPr/>
          </p:nvGrpSpPr>
          <p:grpSpPr>
            <a:xfrm>
              <a:off x="6344903" y="2904892"/>
              <a:ext cx="4115301" cy="18490045"/>
              <a:chOff x="6344903" y="2904892"/>
              <a:chExt cx="4115301" cy="18490045"/>
            </a:xfrm>
          </p:grpSpPr>
          <p:grpSp>
            <p:nvGrpSpPr>
              <p:cNvPr id="328" name="Google Shape;328;p27"/>
              <p:cNvGrpSpPr/>
              <p:nvPr/>
            </p:nvGrpSpPr>
            <p:grpSpPr>
              <a:xfrm>
                <a:off x="6344903" y="2904892"/>
                <a:ext cx="4115301" cy="9246604"/>
                <a:chOff x="6344903" y="2904892"/>
                <a:chExt cx="4115301" cy="9246604"/>
              </a:xfrm>
            </p:grpSpPr>
            <p:grpSp>
              <p:nvGrpSpPr>
                <p:cNvPr id="329" name="Google Shape;329;p27"/>
                <p:cNvGrpSpPr/>
                <p:nvPr/>
              </p:nvGrpSpPr>
              <p:grpSpPr>
                <a:xfrm>
                  <a:off x="6344903" y="2904892"/>
                  <a:ext cx="4115296" cy="3082202"/>
                  <a:chOff x="6344903" y="2904892"/>
                  <a:chExt cx="4115296" cy="3082202"/>
                </a:xfrm>
              </p:grpSpPr>
              <p:grpSp>
                <p:nvGrpSpPr>
                  <p:cNvPr id="330" name="Google Shape;330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31" name="Google Shape;33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" name="Google Shape;332;p27"/>
                    <p:cNvSpPr/>
                    <p:nvPr/>
                  </p:nvSpPr>
                  <p:spPr>
                    <a:xfrm>
                      <a:off x="6391070" y="3074170"/>
                      <a:ext cx="4026680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 b="0" i="0" sz="3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33" name="Google Shape;333;p27"/>
                  <p:cNvGrpSpPr/>
                  <p:nvPr/>
                </p:nvGrpSpPr>
                <p:grpSpPr>
                  <a:xfrm>
                    <a:off x="6348621" y="3890664"/>
                    <a:ext cx="4111578" cy="1048215"/>
                    <a:chOff x="6348621" y="2904892"/>
                    <a:chExt cx="4111578" cy="1048215"/>
                  </a:xfrm>
                </p:grpSpPr>
                <p:sp>
                  <p:nvSpPr>
                    <p:cNvPr id="334" name="Google Shape;33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" name="Google Shape;335;p27"/>
                    <p:cNvSpPr/>
                    <p:nvPr/>
                  </p:nvSpPr>
                  <p:spPr>
                    <a:xfrm>
                      <a:off x="6348621" y="3105584"/>
                      <a:ext cx="4111578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336" name="Google Shape;336;p27"/>
                  <p:cNvGrpSpPr/>
                  <p:nvPr/>
                </p:nvGrpSpPr>
                <p:grpSpPr>
                  <a:xfrm>
                    <a:off x="6344903" y="4938879"/>
                    <a:ext cx="4111577" cy="1048215"/>
                    <a:chOff x="6344903" y="2904892"/>
                    <a:chExt cx="4111577" cy="1048215"/>
                  </a:xfrm>
                </p:grpSpPr>
                <p:sp>
                  <p:nvSpPr>
                    <p:cNvPr id="337" name="Google Shape;33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" name="Google Shape;338;p27"/>
                    <p:cNvSpPr/>
                    <p:nvPr/>
                  </p:nvSpPr>
                  <p:spPr>
                    <a:xfrm>
                      <a:off x="6344903" y="3103809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339" name="Google Shape;339;p27"/>
                <p:cNvGrpSpPr/>
                <p:nvPr/>
              </p:nvGrpSpPr>
              <p:grpSpPr>
                <a:xfrm>
                  <a:off x="6348623" y="5987093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340" name="Google Shape;340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41" name="Google Shape;34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" name="Google Shape;342;p27"/>
                    <p:cNvSpPr/>
                    <p:nvPr/>
                  </p:nvSpPr>
                  <p:spPr>
                    <a:xfrm>
                      <a:off x="6470279" y="3094655"/>
                      <a:ext cx="3868266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343" name="Google Shape;343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344" name="Google Shape;34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" name="Google Shape;345;p27"/>
                    <p:cNvSpPr/>
                    <p:nvPr/>
                  </p:nvSpPr>
                  <p:spPr>
                    <a:xfrm>
                      <a:off x="6348623" y="3080023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346" name="Google Shape;346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347" name="Google Shape;34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" name="Google Shape;348;p27"/>
                    <p:cNvSpPr/>
                    <p:nvPr/>
                  </p:nvSpPr>
                  <p:spPr>
                    <a:xfrm>
                      <a:off x="6348627" y="3117809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349" name="Google Shape;349;p27"/>
                <p:cNvGrpSpPr/>
                <p:nvPr/>
              </p:nvGrpSpPr>
              <p:grpSpPr>
                <a:xfrm>
                  <a:off x="6348623" y="9069294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350" name="Google Shape;350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51" name="Google Shape;35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52" name="Google Shape;352;p27"/>
                    <p:cNvSpPr/>
                    <p:nvPr/>
                  </p:nvSpPr>
                  <p:spPr>
                    <a:xfrm>
                      <a:off x="6470279" y="3059934"/>
                      <a:ext cx="3868267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353" name="Google Shape;353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354" name="Google Shape;35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55" name="Google Shape;355;p27"/>
                    <p:cNvSpPr/>
                    <p:nvPr/>
                  </p:nvSpPr>
                  <p:spPr>
                    <a:xfrm>
                      <a:off x="6348623" y="3114745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356" name="Google Shape;356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357" name="Google Shape;35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58" name="Google Shape;358;p27"/>
                    <p:cNvSpPr/>
                    <p:nvPr/>
                  </p:nvSpPr>
                  <p:spPr>
                    <a:xfrm>
                      <a:off x="6348627" y="3106232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</p:grpSp>
          <p:grpSp>
            <p:nvGrpSpPr>
              <p:cNvPr id="359" name="Google Shape;359;p27"/>
              <p:cNvGrpSpPr/>
              <p:nvPr/>
            </p:nvGrpSpPr>
            <p:grpSpPr>
              <a:xfrm>
                <a:off x="6348622" y="12148333"/>
                <a:ext cx="4111581" cy="9246604"/>
                <a:chOff x="6348623" y="2904892"/>
                <a:chExt cx="4111581" cy="9246604"/>
              </a:xfrm>
            </p:grpSpPr>
            <p:grpSp>
              <p:nvGrpSpPr>
                <p:cNvPr id="360" name="Google Shape;360;p27"/>
                <p:cNvGrpSpPr/>
                <p:nvPr/>
              </p:nvGrpSpPr>
              <p:grpSpPr>
                <a:xfrm>
                  <a:off x="6348623" y="2904892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361" name="Google Shape;361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62" name="Google Shape;362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27"/>
                    <p:cNvSpPr/>
                    <p:nvPr/>
                  </p:nvSpPr>
                  <p:spPr>
                    <a:xfrm>
                      <a:off x="6470279" y="3059934"/>
                      <a:ext cx="3868267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364" name="Google Shape;364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365" name="Google Shape;365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6" name="Google Shape;366;p27"/>
                    <p:cNvSpPr/>
                    <p:nvPr/>
                  </p:nvSpPr>
                  <p:spPr>
                    <a:xfrm>
                      <a:off x="6348623" y="3126318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367" name="Google Shape;367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368" name="Google Shape;36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9" name="Google Shape;369;p27"/>
                    <p:cNvSpPr/>
                    <p:nvPr/>
                  </p:nvSpPr>
                  <p:spPr>
                    <a:xfrm>
                      <a:off x="6348627" y="3071507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370" name="Google Shape;370;p27"/>
                <p:cNvGrpSpPr/>
                <p:nvPr/>
              </p:nvGrpSpPr>
              <p:grpSpPr>
                <a:xfrm>
                  <a:off x="6348623" y="5987093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371" name="Google Shape;371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72" name="Google Shape;372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3" name="Google Shape;373;p27"/>
                    <p:cNvSpPr/>
                    <p:nvPr/>
                  </p:nvSpPr>
                  <p:spPr>
                    <a:xfrm>
                      <a:off x="6470279" y="3083083"/>
                      <a:ext cx="3868266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374" name="Google Shape;374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375" name="Google Shape;375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27"/>
                    <p:cNvSpPr/>
                    <p:nvPr/>
                  </p:nvSpPr>
                  <p:spPr>
                    <a:xfrm>
                      <a:off x="6348623" y="3091594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377" name="Google Shape;377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378" name="Google Shape;37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9" name="Google Shape;379;p27"/>
                    <p:cNvSpPr/>
                    <p:nvPr/>
                  </p:nvSpPr>
                  <p:spPr>
                    <a:xfrm>
                      <a:off x="6348627" y="3117805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380" name="Google Shape;380;p27"/>
                <p:cNvGrpSpPr/>
                <p:nvPr/>
              </p:nvGrpSpPr>
              <p:grpSpPr>
                <a:xfrm>
                  <a:off x="6348623" y="9069294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381" name="Google Shape;381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82" name="Google Shape;382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3" name="Google Shape;383;p27"/>
                    <p:cNvSpPr/>
                    <p:nvPr/>
                  </p:nvSpPr>
                  <p:spPr>
                    <a:xfrm>
                      <a:off x="6470279" y="3048359"/>
                      <a:ext cx="3868267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384" name="Google Shape;384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385" name="Google Shape;385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6" name="Google Shape;386;p27"/>
                    <p:cNvSpPr/>
                    <p:nvPr/>
                  </p:nvSpPr>
                  <p:spPr>
                    <a:xfrm>
                      <a:off x="6348623" y="3080020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387" name="Google Shape;387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388" name="Google Shape;38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9" name="Google Shape;389;p27"/>
                    <p:cNvSpPr/>
                    <p:nvPr/>
                  </p:nvSpPr>
                  <p:spPr>
                    <a:xfrm>
                      <a:off x="6348627" y="3117805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</p:grpSp>
        </p:grpSp>
        <p:grpSp>
          <p:nvGrpSpPr>
            <p:cNvPr id="390" name="Google Shape;390;p27"/>
            <p:cNvGrpSpPr/>
            <p:nvPr/>
          </p:nvGrpSpPr>
          <p:grpSpPr>
            <a:xfrm>
              <a:off x="6348622" y="21394936"/>
              <a:ext cx="4111582" cy="18490045"/>
              <a:chOff x="6348622" y="2904892"/>
              <a:chExt cx="4111582" cy="18490045"/>
            </a:xfrm>
          </p:grpSpPr>
          <p:grpSp>
            <p:nvGrpSpPr>
              <p:cNvPr id="391" name="Google Shape;391;p27"/>
              <p:cNvGrpSpPr/>
              <p:nvPr/>
            </p:nvGrpSpPr>
            <p:grpSpPr>
              <a:xfrm>
                <a:off x="6348623" y="2904892"/>
                <a:ext cx="4111581" cy="9246604"/>
                <a:chOff x="6348623" y="2904892"/>
                <a:chExt cx="4111581" cy="9246604"/>
              </a:xfrm>
            </p:grpSpPr>
            <p:grpSp>
              <p:nvGrpSpPr>
                <p:cNvPr id="392" name="Google Shape;392;p27"/>
                <p:cNvGrpSpPr/>
                <p:nvPr/>
              </p:nvGrpSpPr>
              <p:grpSpPr>
                <a:xfrm>
                  <a:off x="6348623" y="2904892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393" name="Google Shape;393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394" name="Google Shape;39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5" name="Google Shape;395;p27"/>
                    <p:cNvSpPr/>
                    <p:nvPr/>
                  </p:nvSpPr>
                  <p:spPr>
                    <a:xfrm>
                      <a:off x="6470279" y="3071509"/>
                      <a:ext cx="3868267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396" name="Google Shape;396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397" name="Google Shape;39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8" name="Google Shape;398;p27"/>
                    <p:cNvSpPr/>
                    <p:nvPr/>
                  </p:nvSpPr>
                  <p:spPr>
                    <a:xfrm>
                      <a:off x="6348623" y="3091595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399" name="Google Shape;399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400" name="Google Shape;400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27"/>
                    <p:cNvSpPr/>
                    <p:nvPr/>
                  </p:nvSpPr>
                  <p:spPr>
                    <a:xfrm>
                      <a:off x="6348627" y="3129378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402" name="Google Shape;402;p27"/>
                <p:cNvGrpSpPr/>
                <p:nvPr/>
              </p:nvGrpSpPr>
              <p:grpSpPr>
                <a:xfrm>
                  <a:off x="6348623" y="5987093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403" name="Google Shape;403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404" name="Google Shape;40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5" name="Google Shape;405;p27"/>
                    <p:cNvSpPr/>
                    <p:nvPr/>
                  </p:nvSpPr>
                  <p:spPr>
                    <a:xfrm>
                      <a:off x="6470279" y="3036784"/>
                      <a:ext cx="3868267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406" name="Google Shape;406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407" name="Google Shape;40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8" name="Google Shape;408;p27"/>
                    <p:cNvSpPr/>
                    <p:nvPr/>
                  </p:nvSpPr>
                  <p:spPr>
                    <a:xfrm>
                      <a:off x="6348623" y="3103170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409" name="Google Shape;409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410" name="Google Shape;410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1" name="Google Shape;411;p27"/>
                    <p:cNvSpPr/>
                    <p:nvPr/>
                  </p:nvSpPr>
                  <p:spPr>
                    <a:xfrm>
                      <a:off x="6348627" y="3117805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412" name="Google Shape;412;p27"/>
                <p:cNvGrpSpPr/>
                <p:nvPr/>
              </p:nvGrpSpPr>
              <p:grpSpPr>
                <a:xfrm>
                  <a:off x="6348623" y="9069294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413" name="Google Shape;413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414" name="Google Shape;414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27"/>
                    <p:cNvSpPr/>
                    <p:nvPr/>
                  </p:nvSpPr>
                  <p:spPr>
                    <a:xfrm>
                      <a:off x="6470279" y="3048359"/>
                      <a:ext cx="3868267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416" name="Google Shape;416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417" name="Google Shape;417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8" name="Google Shape;418;p27"/>
                    <p:cNvSpPr/>
                    <p:nvPr/>
                  </p:nvSpPr>
                  <p:spPr>
                    <a:xfrm>
                      <a:off x="6348623" y="3091594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419" name="Google Shape;419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420" name="Google Shape;420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1" name="Google Shape;421;p27"/>
                    <p:cNvSpPr/>
                    <p:nvPr/>
                  </p:nvSpPr>
                  <p:spPr>
                    <a:xfrm>
                      <a:off x="6348627" y="3106230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</p:grpSp>
          <p:grpSp>
            <p:nvGrpSpPr>
              <p:cNvPr id="422" name="Google Shape;422;p27"/>
              <p:cNvGrpSpPr/>
              <p:nvPr/>
            </p:nvGrpSpPr>
            <p:grpSpPr>
              <a:xfrm>
                <a:off x="6348622" y="12148333"/>
                <a:ext cx="4111581" cy="9246604"/>
                <a:chOff x="6348623" y="2904892"/>
                <a:chExt cx="4111581" cy="9246604"/>
              </a:xfrm>
            </p:grpSpPr>
            <p:grpSp>
              <p:nvGrpSpPr>
                <p:cNvPr id="423" name="Google Shape;423;p27"/>
                <p:cNvGrpSpPr/>
                <p:nvPr/>
              </p:nvGrpSpPr>
              <p:grpSpPr>
                <a:xfrm>
                  <a:off x="6348623" y="2904892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424" name="Google Shape;424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425" name="Google Shape;425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27"/>
                    <p:cNvSpPr/>
                    <p:nvPr/>
                  </p:nvSpPr>
                  <p:spPr>
                    <a:xfrm>
                      <a:off x="6470279" y="3059932"/>
                      <a:ext cx="3868267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427" name="Google Shape;427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428" name="Google Shape;42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27"/>
                    <p:cNvSpPr/>
                    <p:nvPr/>
                  </p:nvSpPr>
                  <p:spPr>
                    <a:xfrm>
                      <a:off x="6348623" y="3068447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430" name="Google Shape;430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431" name="Google Shape;43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27"/>
                    <p:cNvSpPr/>
                    <p:nvPr/>
                  </p:nvSpPr>
                  <p:spPr>
                    <a:xfrm>
                      <a:off x="6348627" y="3083084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433" name="Google Shape;433;p27"/>
                <p:cNvGrpSpPr/>
                <p:nvPr/>
              </p:nvGrpSpPr>
              <p:grpSpPr>
                <a:xfrm>
                  <a:off x="6348623" y="5987093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434" name="Google Shape;434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435" name="Google Shape;435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6" name="Google Shape;436;p27"/>
                    <p:cNvSpPr/>
                    <p:nvPr/>
                  </p:nvSpPr>
                  <p:spPr>
                    <a:xfrm>
                      <a:off x="6470279" y="3059932"/>
                      <a:ext cx="3868267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437" name="Google Shape;437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438" name="Google Shape;43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9" name="Google Shape;439;p27"/>
                    <p:cNvSpPr/>
                    <p:nvPr/>
                  </p:nvSpPr>
                  <p:spPr>
                    <a:xfrm>
                      <a:off x="6348623" y="3091596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440" name="Google Shape;440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441" name="Google Shape;44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2" name="Google Shape;442;p27"/>
                    <p:cNvSpPr/>
                    <p:nvPr/>
                  </p:nvSpPr>
                  <p:spPr>
                    <a:xfrm>
                      <a:off x="6348627" y="3094656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  <p:grpSp>
              <p:nvGrpSpPr>
                <p:cNvPr id="443" name="Google Shape;443;p27"/>
                <p:cNvGrpSpPr/>
                <p:nvPr/>
              </p:nvGrpSpPr>
              <p:grpSpPr>
                <a:xfrm>
                  <a:off x="6348623" y="9069294"/>
                  <a:ext cx="4111581" cy="3082202"/>
                  <a:chOff x="6348623" y="2904892"/>
                  <a:chExt cx="4111581" cy="3082202"/>
                </a:xfrm>
              </p:grpSpPr>
              <p:grpSp>
                <p:nvGrpSpPr>
                  <p:cNvPr id="444" name="Google Shape;444;p27"/>
                  <p:cNvGrpSpPr/>
                  <p:nvPr/>
                </p:nvGrpSpPr>
                <p:grpSpPr>
                  <a:xfrm>
                    <a:off x="6387353" y="2904892"/>
                    <a:ext cx="4034118" cy="1048215"/>
                    <a:chOff x="6387353" y="2904892"/>
                    <a:chExt cx="4034118" cy="1048215"/>
                  </a:xfrm>
                </p:grpSpPr>
                <p:sp>
                  <p:nvSpPr>
                    <p:cNvPr id="445" name="Google Shape;445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6" name="Google Shape;446;p27"/>
                    <p:cNvSpPr/>
                    <p:nvPr/>
                  </p:nvSpPr>
                  <p:spPr>
                    <a:xfrm>
                      <a:off x="6470279" y="3048358"/>
                      <a:ext cx="3868266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1 sentence</a:t>
                      </a:r>
                      <a:endParaRPr/>
                    </a:p>
                  </p:txBody>
                </p:sp>
              </p:grpSp>
              <p:grpSp>
                <p:nvGrpSpPr>
                  <p:cNvPr id="447" name="Google Shape;447;p27"/>
                  <p:cNvGrpSpPr/>
                  <p:nvPr/>
                </p:nvGrpSpPr>
                <p:grpSpPr>
                  <a:xfrm>
                    <a:off x="6348623" y="3890664"/>
                    <a:ext cx="4111577" cy="1048215"/>
                    <a:chOff x="6348623" y="2904892"/>
                    <a:chExt cx="4111577" cy="1048215"/>
                  </a:xfrm>
                </p:grpSpPr>
                <p:sp>
                  <p:nvSpPr>
                    <p:cNvPr id="448" name="Google Shape;448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9" name="Google Shape;449;p27"/>
                    <p:cNvSpPr/>
                    <p:nvPr/>
                  </p:nvSpPr>
                  <p:spPr>
                    <a:xfrm>
                      <a:off x="6348623" y="3137893"/>
                      <a:ext cx="4111577" cy="584775"/>
                    </a:xfrm>
                    <a:prstGeom prst="rect">
                      <a:avLst/>
                    </a:prstGeom>
                    <a:solidFill>
                      <a:srgbClr val="E6DB08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2 sentences</a:t>
                      </a:r>
                      <a:endParaRPr/>
                    </a:p>
                  </p:txBody>
                </p:sp>
              </p:grpSp>
              <p:grpSp>
                <p:nvGrpSpPr>
                  <p:cNvPr id="450" name="Google Shape;450;p27"/>
                  <p:cNvGrpSpPr/>
                  <p:nvPr/>
                </p:nvGrpSpPr>
                <p:grpSpPr>
                  <a:xfrm>
                    <a:off x="6348627" y="4938879"/>
                    <a:ext cx="4111577" cy="1048215"/>
                    <a:chOff x="6348627" y="2904892"/>
                    <a:chExt cx="4111577" cy="1048215"/>
                  </a:xfrm>
                </p:grpSpPr>
                <p:sp>
                  <p:nvSpPr>
                    <p:cNvPr id="451" name="Google Shape;451;p27"/>
                    <p:cNvSpPr/>
                    <p:nvPr/>
                  </p:nvSpPr>
                  <p:spPr>
                    <a:xfrm>
                      <a:off x="6387353" y="2904892"/>
                      <a:ext cx="4034118" cy="104821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2" name="Google Shape;452;p27"/>
                    <p:cNvSpPr/>
                    <p:nvPr/>
                  </p:nvSpPr>
                  <p:spPr>
                    <a:xfrm>
                      <a:off x="6348627" y="3152529"/>
                      <a:ext cx="4111577" cy="5847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 3 sentences</a:t>
                      </a:r>
                      <a:endParaRPr/>
                    </a:p>
                  </p:txBody>
                </p:sp>
              </p:grpSp>
            </p:grpSp>
          </p:grpSp>
        </p:grpSp>
      </p:grpSp>
      <p:sp>
        <p:nvSpPr>
          <p:cNvPr id="453" name="Google Shape;453;p27"/>
          <p:cNvSpPr/>
          <p:nvPr/>
        </p:nvSpPr>
        <p:spPr>
          <a:xfrm>
            <a:off x="-12614030" y="0"/>
            <a:ext cx="28791876" cy="6858000"/>
          </a:xfrm>
          <a:custGeom>
            <a:rect b="b" l="l" r="r" t="t"/>
            <a:pathLst>
              <a:path extrusionOk="0" h="6858000" w="12192000">
                <a:moveTo>
                  <a:pt x="6478859" y="2904893"/>
                </a:moveTo>
                <a:lnTo>
                  <a:pt x="6478859" y="3953108"/>
                </a:lnTo>
                <a:lnTo>
                  <a:pt x="10359483" y="3953108"/>
                </a:lnTo>
                <a:lnTo>
                  <a:pt x="10359483" y="29048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7"/>
          <p:cNvSpPr/>
          <p:nvPr/>
        </p:nvSpPr>
        <p:spPr>
          <a:xfrm>
            <a:off x="345440" y="2910478"/>
            <a:ext cx="2681831" cy="1008380"/>
          </a:xfrm>
          <a:prstGeom prst="rect">
            <a:avLst/>
          </a:prstGeom>
          <a:solidFill>
            <a:srgbClr val="BF0D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Say STOP!</a:t>
            </a:r>
            <a:endParaRPr/>
          </a:p>
        </p:txBody>
      </p:sp>
      <p:sp>
        <p:nvSpPr>
          <p:cNvPr id="455" name="Google Shape;455;p27"/>
          <p:cNvSpPr/>
          <p:nvPr/>
        </p:nvSpPr>
        <p:spPr>
          <a:xfrm>
            <a:off x="1068643" y="4281878"/>
            <a:ext cx="10054713" cy="83413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7"/>
          <p:cNvSpPr/>
          <p:nvPr/>
        </p:nvSpPr>
        <p:spPr>
          <a:xfrm>
            <a:off x="345440" y="3918858"/>
            <a:ext cx="11530874" cy="97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7187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5"/>
          <p:cNvGrpSpPr/>
          <p:nvPr/>
        </p:nvGrpSpPr>
        <p:grpSpPr>
          <a:xfrm>
            <a:off x="1426165" y="0"/>
            <a:ext cx="9403759" cy="6864434"/>
            <a:chOff x="395319" y="214290"/>
            <a:chExt cx="8677275" cy="6334125"/>
          </a:xfrm>
        </p:grpSpPr>
        <p:pic>
          <p:nvPicPr>
            <p:cNvPr id="94" name="Google Shape;9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5319" y="214290"/>
              <a:ext cx="8677275" cy="6334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5"/>
            <p:cNvSpPr/>
            <p:nvPr/>
          </p:nvSpPr>
          <p:spPr>
            <a:xfrm>
              <a:off x="395319" y="214290"/>
              <a:ext cx="714380" cy="3571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395319" y="6159367"/>
              <a:ext cx="3429024" cy="3571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352425" y="333375"/>
            <a:ext cx="11401425" cy="6257925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Server: Can I help you?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David: Yes, please. I’m hungry. I’d like a hamburger and a large order of fries.</a:t>
            </a:r>
            <a:endParaRPr b="1" i="0" sz="66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902" y="495186"/>
            <a:ext cx="3566469" cy="26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00125" y="837565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3453" y="-762635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7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352425" y="333375"/>
            <a:ext cx="11401425" cy="6257925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Server: Can I help you?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David: Yes, please. I’m hungry. I’d like a hamburger and a large order of fries.</a:t>
            </a:r>
            <a:endParaRPr b="1" i="0" sz="66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902" y="495186"/>
            <a:ext cx="3566469" cy="26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00125" y="837565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3453" y="-762635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6583680" y="3977640"/>
            <a:ext cx="1066800" cy="10668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117080" y="5044440"/>
            <a:ext cx="1737360" cy="10668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6248400" y="6004560"/>
            <a:ext cx="1249680" cy="10668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9966960" y="6027420"/>
            <a:ext cx="1249680" cy="10668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7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352425" y="333375"/>
            <a:ext cx="11401425" cy="6257925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Server: For here or to go?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David: To eat here.</a:t>
            </a:r>
            <a:endParaRPr b="1" i="0" sz="80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902" y="495186"/>
            <a:ext cx="3979782" cy="293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89685" y="318135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03116" y="-854075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95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9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2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352425" y="333375"/>
            <a:ext cx="11401425" cy="6257925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Server: For here or to go?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David: To eat here.</a:t>
            </a:r>
            <a:endParaRPr b="1" i="0" sz="80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902" y="495186"/>
            <a:ext cx="3979782" cy="293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89685" y="318135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03116" y="-854075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4434840" y="4404360"/>
            <a:ext cx="2560320" cy="16764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8249684" y="4404360"/>
            <a:ext cx="1656316" cy="16764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95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2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352425" y="333375"/>
            <a:ext cx="11401425" cy="6257925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Server: Anything to drink?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David: A small soda.</a:t>
            </a:r>
            <a:endParaRPr b="1" i="0" sz="88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7355" y="479946"/>
            <a:ext cx="4517290" cy="333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66089" y="1127125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29906" y="-487363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66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6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5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352425" y="333375"/>
            <a:ext cx="11401425" cy="6257925"/>
          </a:xfrm>
          <a:prstGeom prst="roundRect">
            <a:avLst>
              <a:gd fmla="val 16667" name="adj"/>
            </a:avLst>
          </a:prstGeom>
          <a:solidFill>
            <a:srgbClr val="FAE4B2"/>
          </a:solidFill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Server: Anything to drinks?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David: A small soda.</a:t>
            </a:r>
            <a:endParaRPr b="1" i="0" sz="88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7355" y="479946"/>
            <a:ext cx="4517290" cy="333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66089" y="1127125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29906" y="-487363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4038600" y="4831080"/>
            <a:ext cx="3017520" cy="22860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66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5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