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85" r:id="rId2"/>
    <p:sldId id="484" r:id="rId3"/>
    <p:sldId id="361" r:id="rId4"/>
    <p:sldId id="362" r:id="rId5"/>
    <p:sldId id="363" r:id="rId6"/>
    <p:sldId id="364" r:id="rId7"/>
    <p:sldId id="445" r:id="rId8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TH Sarabun New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FF7"/>
    <a:srgbClr val="FFFF99"/>
    <a:srgbClr val="FF3399"/>
    <a:srgbClr val="FF9933"/>
    <a:srgbClr val="FFF2D9"/>
    <a:srgbClr val="FFE1FF"/>
    <a:srgbClr val="FFCCCC"/>
    <a:srgbClr val="D1F3FF"/>
    <a:srgbClr val="E6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059832" y="1600571"/>
            <a:ext cx="6084169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83768" y="980728"/>
            <a:ext cx="621458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สัมพันธภาพระหว่างนักเรียนในชุมชน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316299"/>
            <a:ext cx="7570720" cy="849005"/>
            <a:chOff x="601680" y="5537211"/>
            <a:chExt cx="7570720" cy="849005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6047662"/>
              <a:ext cx="75490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วิเคราะห์สาเหตุและผลของความขัดแย้งที่อาจเกิดขึ้นระหว่างนักเรียนหรือเยาวชนในชุมชน และเสนอแนวทางแก้ไขปัญหาได้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๕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22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52843" y="2276872"/>
            <a:ext cx="8367629" cy="2520280"/>
          </a:xfrm>
          <a:prstGeom prst="rect">
            <a:avLst/>
          </a:prstGeom>
          <a:solidFill>
            <a:srgbClr val="FF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ความขัดแย้งระหว่างนักเรียนในชุมชน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530079" y="1198493"/>
            <a:ext cx="8091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ความขัดแย้ง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ปฏิสัมพันธ์ที่มีลักษณะของความไม่เป็นมิตรหรือตรงกันข้าม หรือไม่ลงรอยกัน หรือความไม่สอดคล้องกัน       ซึ่งมีลักษณะ ดังนี้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0079" y="2682786"/>
            <a:ext cx="7758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จะมีบุคคลอย่างน้อยที่สุด ๒ บุคคลที่เข้ามาเกี่ยวข้องสัมพันธ์กัน และมีปฏิสัมพันธ์บางอย่างต่อกัน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แต่ละบุคคล จะมีความเชื่อและค่านิยมเฉพาะ ซึ่งแต่ละบุคคลตระหนักและมองเห็นในความเชื่อและค่านิยมนั้น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ปฏิสัมพันธ์ระหว่างแต่ละบุคคล ซึ่งจะแสดงออกมาเป็นพฤติกรรมที่แสดงถึงการข่มขู่ การลดพลัง การกดดันฝ่ายตรงข้าม เพื่อให้ได้มาซึ่งชัยชนะ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แต่ละบุคคล เผชิญหน้ากันหรือแสดงปฏิกิริยาในลักษณะตรงข้ามกันหรือเป็นปฏิปักษ์ต่อกัน แต่ละบุคคลจะแสดงปฏิกิริยาที่ก่อให้เกิดความเหนือกว่าทางด้านอำนาจต่ออีกฝ่ายหนึ่ง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39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95536" y="1052736"/>
            <a:ext cx="8367629" cy="2232248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สาเหตุความขัดแย้งระหว่างนักเรียนในชุมชน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57808" y="1268760"/>
            <a:ext cx="7758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ความไม่เข้าใจกัน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ความสัมพันธ์ที่เพิกเฉยและไม่เกื้อกูลกัน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ความล้มเหลวของการสื่อความหมายอย่างเปิดเผยและซื่อตรง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บรรยากาศของการไม่ไว้วางใจซึ่งกันและกัน ความกดดัน และการล้อเลียน การกลั่นแกล้ง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การมีสัญชาตญาณของความรุนแรง ก้าวร้าว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ครอบครัวแตกแยก คบเพื่อนที่เป็นอันธพาล ชอบใช้กำลังในการตัดสินปัญหา</a:t>
            </a:r>
          </a:p>
        </p:txBody>
      </p:sp>
      <p:grpSp>
        <p:nvGrpSpPr>
          <p:cNvPr id="7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9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0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53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95536" y="1484784"/>
            <a:ext cx="8367629" cy="1728192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2" y="208154"/>
            <a:ext cx="656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ผลกระทบที่เกิดจากความขัดแย้งระหว่างนักเรียนในชุมชน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57808" y="1700808"/>
            <a:ext cx="7758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ถูกจับได้เมื่อขโมยสิ่งของ เงินทอง ทรัพย์สินของมีค่าของเพื่อน ครู พ่อแม่หรือผู้ปกครองเป็นประจำ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สังคมและชุมชนที่อยู่อาศัยมีความไม่สงบสุข จากการที่วัยรุ่นมีพฤติกรรมต่อต้านสังคม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ผู้ถูกข่มขู่เกิดความวิตกกังวล มีความหวาดกลัวหรือได้รับบาดเจ็บจากการถูกทำร้าย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เป็นตัวอย่างที่ไม่ดีในสังคม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53585" y="889169"/>
            <a:ext cx="7425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ผลกระทบที่เกิดจากความรุนแรงของวัยรุ่นนั้น มีตั้งแต่เรื่องเล็กน้อยไปจนถึงเกิดความสูญเสียถึงชีวิต  ดังนี้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07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95536" y="1339027"/>
            <a:ext cx="8367629" cy="3170093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2" y="208154"/>
            <a:ext cx="656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แนวทางในการแก้ปัญหาหรือลดความขัดแย้ง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57808" y="1502782"/>
            <a:ext cx="8190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ปรึกษาพ่อแม่ ผู้ปกครอง หรือครูอาจารย์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มีส่วนร่วมในการแก้ปัญหา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วัยรุ่นที่มีอารมณ์ร้าย สามารถใช้หลักธรรมเพื่อช่วยระงับอารมณ์ได้ เช่น การฝึกวิปัสสนาเจริญสติปัฏฐาน หรือฝึกอานาปานสติ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มีส่วนร่วมในกิจกรรมที่ทางโรงเรียนจัดให้ เช่น โครงการเสริมสร้างสันติวัฒนธรรม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ในโรงเรียน และพัฒนาศักยภาพบุคลากรในสถานศึกษา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มีวิธีการหรือกระบวนการคลี่คลายความขัดแย้งโดยใช้หลักการประนีประนอม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มีทักษะในการสื่อสารที่ดีเพื่อลดและแก้ปัญหาความขัดแย้ง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รู้จักปรับตัวเองให้เข้ากับบุคลในสังคมให้ได้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สร้างและรักษาสัมพันธภาพที่ดีกับผู้อื่น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24180" y="692696"/>
            <a:ext cx="7592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การมีสุขภาพจิตใจที่ดี มีความสุข จะเป็นพลังส่วนหนึ่งช่วยทำให้บุคคลเผชิญกับปัญหา หรือหาแนวทางแก้ไขได้อย่างเหมาะสม ซึ่งปัญหา ด้านความขัดแย้งของวัยรุ่น มีแนวทางแก้ไขปัญหาดังนี้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8370"/>
            <a:ext cx="2448272" cy="160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31297" r="19686" b="34352"/>
          <a:stretch/>
        </p:blipFill>
        <p:spPr bwMode="auto">
          <a:xfrm>
            <a:off x="5004048" y="4658370"/>
            <a:ext cx="2368914" cy="160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37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11436" y="692696"/>
            <a:ext cx="7592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ในชีวิตประจำวันเราต้องพบปะติดต่อกับบุคคลอื่น การสร้างสัมพันธภาพจึงเป็นสิ่งจำเป็นเมื่อมีสัมพันธภาพที่ดีต่อกันแล้วก็ควรจะรักษาสัมพันธภาพนั้นให้ยาวนานตลอดไป ซึ่งในการสร้างและรักษาสัมพันธภาพนั้นจะต้องเหมาะสมกับบุคคลที่เราเกี่ยวข้องด้วย ดังนี้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83769" y="1988840"/>
            <a:ext cx="5832648" cy="3600400"/>
          </a:xfrm>
          <a:prstGeom prst="rect">
            <a:avLst/>
          </a:prstGeom>
          <a:solidFill>
            <a:srgbClr val="FF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11560" y="1988840"/>
            <a:ext cx="1872209" cy="3600400"/>
          </a:xfrm>
          <a:prstGeom prst="rect">
            <a:avLst/>
          </a:prstGeom>
          <a:solidFill>
            <a:srgbClr val="FF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467544" y="3212976"/>
            <a:ext cx="7935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611560" y="4437112"/>
            <a:ext cx="78109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9795" y="2132856"/>
            <a:ext cx="518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มีความเคารพเชื่อฟัง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แสดงกิริยาอ่อนน้อมตามมารยาทของสังคมไทย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ช่วยเหลือ รับใช้ตามสมควรแก่โอกาส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5" y="4593902"/>
            <a:ext cx="518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ให้เกียรติซึ่งกันและกัน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ฝ่ายชายต้องทำตัวให้เป็นสุภาพบุรุษ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ฝ่ายหญิงต้องรักนวลสงวนตัว และเป็นกุลสตรี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9795" y="3356992"/>
            <a:ext cx="518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เป็นมิตรที่ดีต่อทุกๆ คน มีความจริงใจต่อกัน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ให้ความช่วยเหลือหรือแบ่งปันสิ่งของ และเงินทองตามกำลังความสามารถ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พูดจาต่อกันอย่างสุภาพ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224725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บิดา มารดา ญาติผู้ใหญ่</a:t>
            </a:r>
          </a:p>
          <a:p>
            <a:pPr algn="ctr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และครูอาจารย์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1436" y="363573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ญาติพี่น้อง และเพื่อน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28731" y="4725143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คู่รัก</a:t>
            </a:r>
          </a:p>
        </p:txBody>
      </p:sp>
      <p:grpSp>
        <p:nvGrpSpPr>
          <p:cNvPr id="17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85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784</Words>
  <Application>Microsoft Office PowerPoint</Application>
  <PresentationFormat>นำเสนอทางหน้าจอ (4:3)</PresentationFormat>
  <Paragraphs>73</Paragraphs>
  <Slides>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Cordia New</vt:lpstr>
      <vt:lpstr>TH Sarabun New</vt:lpstr>
      <vt:lpstr>Arial</vt:lpstr>
      <vt:lpstr>Calibri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Taksaporn Seemek</cp:lastModifiedBy>
  <cp:revision>134</cp:revision>
  <dcterms:created xsi:type="dcterms:W3CDTF">2017-01-04T07:55:06Z</dcterms:created>
  <dcterms:modified xsi:type="dcterms:W3CDTF">2022-06-09T04:03:09Z</dcterms:modified>
</cp:coreProperties>
</file>