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80" r:id="rId2"/>
    <p:sldId id="496" r:id="rId3"/>
    <p:sldId id="497" r:id="rId4"/>
    <p:sldId id="498" r:id="rId5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0D7D2"/>
    <a:srgbClr val="12E6E6"/>
    <a:srgbClr val="82C650"/>
    <a:srgbClr val="F6F8A6"/>
    <a:srgbClr val="FF5050"/>
    <a:srgbClr val="FFCCFF"/>
    <a:srgbClr val="FF9966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72" d="100"/>
          <a:sy n="72" d="100"/>
        </p:scale>
        <p:origin x="732" y="72"/>
      </p:cViewPr>
      <p:guideLst>
        <p:guide orient="horz" pos="3475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09/09/62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09/09/62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22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08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powerpoint-00.pptx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1484784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 smtClean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แหล่ง</a:t>
            </a:r>
            <a:r>
              <a:rPr lang="th-TH" b="1" spc="-6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บริการช่วยเหลือที่เป็นมิตร 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 </a:t>
            </a:r>
            <a:r>
              <a:rPr lang="en-US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Youth Friendly Health Services/ </a:t>
            </a:r>
            <a:r>
              <a:rPr lang="en-US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Systems YFHS 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เป็นโครงการหนึ่งที่ได้รับการสนับสนุนงบประมาณจากกองทุนโลกในการ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ป้องกันการ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ติดเชื้อและการดูแลรักษาโรคเอดส์ในเยาวชนโดยมีสำนักอนามัยการเจริญพันธุ์ กองทุนประชากรแห่งสหประชาชาติ (</a:t>
            </a:r>
            <a:r>
              <a:rPr lang="en-US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United Nation </a:t>
            </a:r>
            <a:r>
              <a:rPr lang="en-US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Population Fund – UNFPA*) 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และกรมควบคุมโรค 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กระทรวง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สาธารณสุขเป็นหน่วยงานหลักในการบริหารจัดการงบประมาณในการ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ดำเนินงาน และ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มีหน่วยงานผู้รับทุนรอง เช่น </a:t>
            </a:r>
            <a:r>
              <a:rPr lang="en-US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PATH (Program of Appropriate Technology in Health 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องค์การพัฒนาเทคโนโลยีเพื่อการสาธารณสุข) และหน่วยงานอื่นๆ</a:t>
            </a:r>
            <a:endParaRPr lang="th-TH" b="1" spc="-60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42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12" y="3669865"/>
            <a:ext cx="1929388" cy="192938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67" y="4229220"/>
            <a:ext cx="2700841" cy="2110763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148478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en-US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วัยรุ่นอาจเลือกใช้แหล่งบริการช่วยเหลือที่เป็นมิตรในพื้นที่ที่ใกล้ที่สุด ให้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คำนึงว่า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ข้อมูลของเราจะถูกเก็บเป็นความลับ ผู้ให้คำแนะนำได้รับการฝึกอบรมมาให้เข้าใจเรามากที่สุด ปัญหาทุกอย่างมีทางออกเสมอ</a:t>
            </a:r>
            <a:endParaRPr lang="th-TH" b="1" spc="-60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2" y="2869779"/>
            <a:ext cx="7120585" cy="34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15341</TotalTime>
  <Words>8</Words>
  <Application>Microsoft Office PowerPoint</Application>
  <PresentationFormat>นำเสนอทางหน้าจอ (4:3)</PresentationFormat>
  <Paragraphs>11</Paragraphs>
  <Slides>4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1" baseType="lpstr">
      <vt:lpstr>SimSun</vt:lpstr>
      <vt:lpstr>Angsana New</vt:lpstr>
      <vt:lpstr>Arial</vt:lpstr>
      <vt:lpstr>Browallia New</vt:lpstr>
      <vt:lpstr>Calibri</vt:lpstr>
      <vt:lpstr>Cordia New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NBACER</cp:lastModifiedBy>
  <cp:revision>1103</cp:revision>
  <cp:lastPrinted>2013-12-18T04:28:54Z</cp:lastPrinted>
  <dcterms:created xsi:type="dcterms:W3CDTF">2013-09-10T05:06:28Z</dcterms:created>
  <dcterms:modified xsi:type="dcterms:W3CDTF">2019-09-09T12:32:33Z</dcterms:modified>
</cp:coreProperties>
</file>